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sldIdLst>
    <p:sldId id="256" r:id="rId2"/>
    <p:sldId id="257" r:id="rId3"/>
    <p:sldId id="258" r:id="rId4"/>
    <p:sldId id="260" r:id="rId5"/>
    <p:sldId id="261" r:id="rId6"/>
    <p:sldId id="262" r:id="rId7"/>
    <p:sldId id="259" r:id="rId8"/>
    <p:sldId id="265"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p:restoredTop sz="93571"/>
  </p:normalViewPr>
  <p:slideViewPr>
    <p:cSldViewPr snapToGrid="0" snapToObjects="1">
      <p:cViewPr varScale="1">
        <p:scale>
          <a:sx n="65" d="100"/>
          <a:sy n="65" d="100"/>
        </p:scale>
        <p:origin x="6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12/12/16</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12/12/16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12/12/16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12/12/16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12/12/16</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12/12/16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12/12/16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12/12/16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12/12/16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12/12/16</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12/12/16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12/12/16</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Endocrine system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597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Goiters</a:t>
            </a:r>
            <a:endParaRPr lang="en-US" dirty="0"/>
          </a:p>
        </p:txBody>
      </p:sp>
      <p:pic>
        <p:nvPicPr>
          <p:cNvPr id="5" name="Content Placeholder 4"/>
          <p:cNvPicPr>
            <a:picLocks noGrp="1" noChangeAspect="1"/>
          </p:cNvPicPr>
          <p:nvPr>
            <p:ph idx="1"/>
          </p:nvPr>
        </p:nvPicPr>
        <p:blipFill>
          <a:blip r:embed="rId2"/>
          <a:stretch>
            <a:fillRect/>
          </a:stretch>
        </p:blipFill>
        <p:spPr>
          <a:xfrm>
            <a:off x="1956353" y="2014194"/>
            <a:ext cx="3057939" cy="4085473"/>
          </a:xfrm>
          <a:prstGeom prst="rect">
            <a:avLst/>
          </a:prstGeom>
        </p:spPr>
      </p:pic>
      <p:pic>
        <p:nvPicPr>
          <p:cNvPr id="4" name="Picture 3"/>
          <p:cNvPicPr>
            <a:picLocks noChangeAspect="1"/>
          </p:cNvPicPr>
          <p:nvPr/>
        </p:nvPicPr>
        <p:blipFill>
          <a:blip r:embed="rId3"/>
          <a:stretch>
            <a:fillRect/>
          </a:stretch>
        </p:blipFill>
        <p:spPr>
          <a:xfrm>
            <a:off x="5903844" y="2014194"/>
            <a:ext cx="5426765" cy="4070074"/>
          </a:xfrm>
          <a:prstGeom prst="rect">
            <a:avLst/>
          </a:prstGeom>
        </p:spPr>
      </p:pic>
    </p:spTree>
    <p:extLst>
      <p:ext uri="{BB962C8B-B14F-4D97-AF65-F5344CB8AC3E}">
        <p14:creationId xmlns:p14="http://schemas.microsoft.com/office/powerpoint/2010/main" val="1527533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sz="3500" dirty="0" smtClean="0"/>
              <a:t>Collection of glands that produce hormones to regulate metabolism, growth/development, sexual function/reproduction, sleep, mood and basically are in charge of maintaining homeostasis throughout the whole body.</a:t>
            </a:r>
          </a:p>
          <a:p>
            <a:endParaRPr lang="en-US" sz="3500" dirty="0"/>
          </a:p>
        </p:txBody>
      </p:sp>
    </p:spTree>
    <p:extLst>
      <p:ext uri="{BB962C8B-B14F-4D97-AF65-F5344CB8AC3E}">
        <p14:creationId xmlns:p14="http://schemas.microsoft.com/office/powerpoint/2010/main" val="103159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24100" y="0"/>
            <a:ext cx="6858000" cy="6858000"/>
          </a:xfrm>
          <a:prstGeom prst="rect">
            <a:avLst/>
          </a:prstGeom>
        </p:spPr>
      </p:pic>
    </p:spTree>
    <p:extLst>
      <p:ext uri="{BB962C8B-B14F-4D97-AF65-F5344CB8AC3E}">
        <p14:creationId xmlns:p14="http://schemas.microsoft.com/office/powerpoint/2010/main" val="107093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hormone?</a:t>
            </a:r>
            <a:endParaRPr lang="en-US" dirty="0"/>
          </a:p>
        </p:txBody>
      </p:sp>
      <p:sp>
        <p:nvSpPr>
          <p:cNvPr id="3" name="Content Placeholder 2"/>
          <p:cNvSpPr>
            <a:spLocks noGrp="1"/>
          </p:cNvSpPr>
          <p:nvPr>
            <p:ph idx="1"/>
          </p:nvPr>
        </p:nvSpPr>
        <p:spPr/>
        <p:txBody>
          <a:bodyPr>
            <a:normAutofit/>
          </a:bodyPr>
          <a:lstStyle/>
          <a:p>
            <a:r>
              <a:rPr lang="en-US" sz="3500" dirty="0"/>
              <a:t>a regulatory substance produced in an </a:t>
            </a:r>
            <a:r>
              <a:rPr lang="en-US" sz="3500" dirty="0" smtClean="0"/>
              <a:t>organism and transported through blood to </a:t>
            </a:r>
            <a:r>
              <a:rPr lang="en-US" sz="3500" dirty="0"/>
              <a:t>stimulate specific </a:t>
            </a:r>
            <a:r>
              <a:rPr lang="en-US" sz="3500" dirty="0" smtClean="0"/>
              <a:t>organs or cells into action</a:t>
            </a:r>
            <a:endParaRPr lang="en-US" sz="3500" dirty="0"/>
          </a:p>
        </p:txBody>
      </p:sp>
    </p:spTree>
    <p:extLst>
      <p:ext uri="{BB962C8B-B14F-4D97-AF65-F5344CB8AC3E}">
        <p14:creationId xmlns:p14="http://schemas.microsoft.com/office/powerpoint/2010/main" val="583987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hormones</a:t>
            </a:r>
            <a:endParaRPr lang="en-US" dirty="0"/>
          </a:p>
        </p:txBody>
      </p:sp>
      <p:sp>
        <p:nvSpPr>
          <p:cNvPr id="3" name="Content Placeholder 2"/>
          <p:cNvSpPr>
            <a:spLocks noGrp="1"/>
          </p:cNvSpPr>
          <p:nvPr>
            <p:ph idx="1"/>
          </p:nvPr>
        </p:nvSpPr>
        <p:spPr/>
        <p:txBody>
          <a:bodyPr>
            <a:normAutofit/>
          </a:bodyPr>
          <a:lstStyle/>
          <a:p>
            <a:r>
              <a:rPr lang="en-US" sz="2600" dirty="0" smtClean="0"/>
              <a:t>Melatonin: regulates sleep patterns</a:t>
            </a:r>
          </a:p>
          <a:p>
            <a:r>
              <a:rPr lang="en-US" sz="2600" dirty="0" smtClean="0"/>
              <a:t>Dopamine (neurotransmitter): Controls mood</a:t>
            </a:r>
          </a:p>
          <a:p>
            <a:r>
              <a:rPr lang="en-US" sz="2600" dirty="0" smtClean="0"/>
              <a:t>Epinephrine (aka adrenaline): Helps the body function under stress</a:t>
            </a:r>
          </a:p>
          <a:p>
            <a:r>
              <a:rPr lang="en-US" sz="2600" dirty="0" smtClean="0"/>
              <a:t>Serotonin: makes you happy </a:t>
            </a:r>
            <a:r>
              <a:rPr lang="en-US" sz="2600" dirty="0" smtClean="0">
                <a:sym typeface="Wingdings"/>
              </a:rPr>
              <a:t> </a:t>
            </a:r>
          </a:p>
          <a:p>
            <a:r>
              <a:rPr lang="en-US" sz="2600" dirty="0" smtClean="0">
                <a:sym typeface="Wingdings"/>
              </a:rPr>
              <a:t>Testosterone: Male sex hormone (although females have it too)</a:t>
            </a:r>
          </a:p>
          <a:p>
            <a:r>
              <a:rPr lang="en-US" sz="2600" dirty="0" smtClean="0">
                <a:sym typeface="Wingdings"/>
              </a:rPr>
              <a:t>Estrogen: female sex hormone (males have it too)</a:t>
            </a:r>
            <a:endParaRPr lang="en-US" sz="2600" dirty="0"/>
          </a:p>
        </p:txBody>
      </p:sp>
    </p:spTree>
    <p:extLst>
      <p:ext uri="{BB962C8B-B14F-4D97-AF65-F5344CB8AC3E}">
        <p14:creationId xmlns:p14="http://schemas.microsoft.com/office/powerpoint/2010/main" val="17731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82692" y="0"/>
            <a:ext cx="8224345" cy="6858000"/>
          </a:xfrm>
          <a:prstGeom prst="rect">
            <a:avLst/>
          </a:prstGeom>
        </p:spPr>
      </p:pic>
    </p:spTree>
    <p:extLst>
      <p:ext uri="{BB962C8B-B14F-4D97-AF65-F5344CB8AC3E}">
        <p14:creationId xmlns:p14="http://schemas.microsoft.com/office/powerpoint/2010/main" val="17709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57" y="0"/>
            <a:ext cx="10058400" cy="1371600"/>
          </a:xfrm>
        </p:spPr>
        <p:txBody>
          <a:bodyPr>
            <a:normAutofit/>
          </a:bodyPr>
          <a:lstStyle/>
          <a:p>
            <a:r>
              <a:rPr lang="en-US" dirty="0" smtClean="0"/>
              <a:t>Main Organs</a:t>
            </a:r>
            <a:endParaRPr lang="en-US" dirty="0"/>
          </a:p>
        </p:txBody>
      </p:sp>
      <p:sp>
        <p:nvSpPr>
          <p:cNvPr id="3" name="Content Placeholder 2"/>
          <p:cNvSpPr>
            <a:spLocks noGrp="1"/>
          </p:cNvSpPr>
          <p:nvPr>
            <p:ph idx="1"/>
          </p:nvPr>
        </p:nvSpPr>
        <p:spPr>
          <a:xfrm>
            <a:off x="430696" y="1208597"/>
            <a:ext cx="11178208" cy="5132567"/>
          </a:xfrm>
        </p:spPr>
        <p:txBody>
          <a:bodyPr numCol="2">
            <a:noAutofit/>
          </a:bodyPr>
          <a:lstStyle/>
          <a:p>
            <a:r>
              <a:rPr lang="en-US" sz="2500" b="1" dirty="0" smtClean="0"/>
              <a:t>Pituitary (Master) Gland</a:t>
            </a:r>
          </a:p>
          <a:p>
            <a:pPr lvl="1"/>
            <a:r>
              <a:rPr lang="en-US" sz="2500" dirty="0" smtClean="0"/>
              <a:t>Produces hormones</a:t>
            </a:r>
          </a:p>
          <a:p>
            <a:pPr lvl="1"/>
            <a:r>
              <a:rPr lang="en-US" sz="2500" dirty="0" smtClean="0"/>
              <a:t>Controls rest of endocrine system</a:t>
            </a:r>
          </a:p>
          <a:p>
            <a:r>
              <a:rPr lang="en-US" sz="2500" b="1" dirty="0" smtClean="0"/>
              <a:t>Thyroid Gland</a:t>
            </a:r>
          </a:p>
          <a:p>
            <a:pPr lvl="1"/>
            <a:r>
              <a:rPr lang="en-US" sz="2500" dirty="0" smtClean="0"/>
              <a:t>Controls vital body functions</a:t>
            </a:r>
          </a:p>
          <a:p>
            <a:r>
              <a:rPr lang="en-US" sz="2500" b="1" dirty="0" smtClean="0"/>
              <a:t>Adrenal Glands</a:t>
            </a:r>
          </a:p>
          <a:p>
            <a:pPr lvl="1"/>
            <a:r>
              <a:rPr lang="en-US" sz="2500" dirty="0" smtClean="0"/>
              <a:t>Controls metabolism &amp; produces </a:t>
            </a:r>
            <a:r>
              <a:rPr lang="en-US" sz="2500" dirty="0" err="1" smtClean="0"/>
              <a:t>tesosterone</a:t>
            </a:r>
            <a:endParaRPr lang="en-US" sz="2500" dirty="0" smtClean="0"/>
          </a:p>
          <a:p>
            <a:r>
              <a:rPr lang="en-US" sz="2500" b="1" dirty="0" smtClean="0"/>
              <a:t>Pancreas</a:t>
            </a:r>
          </a:p>
          <a:p>
            <a:pPr lvl="1"/>
            <a:r>
              <a:rPr lang="en-US" sz="2500" dirty="0" smtClean="0"/>
              <a:t>Produces insulin </a:t>
            </a:r>
          </a:p>
          <a:p>
            <a:r>
              <a:rPr lang="en-US" sz="2500" b="1" dirty="0" smtClean="0"/>
              <a:t>Ovaries</a:t>
            </a:r>
          </a:p>
          <a:p>
            <a:pPr lvl="1"/>
            <a:r>
              <a:rPr lang="en-US" sz="2500" dirty="0" smtClean="0"/>
              <a:t>Produces estrogen &amp; </a:t>
            </a:r>
            <a:r>
              <a:rPr lang="en-US" sz="2500" dirty="0" err="1" smtClean="0"/>
              <a:t>tesosterone</a:t>
            </a:r>
            <a:endParaRPr lang="en-US" sz="2500" dirty="0" smtClean="0"/>
          </a:p>
          <a:p>
            <a:r>
              <a:rPr lang="en-US" sz="2500" b="1" dirty="0" smtClean="0"/>
              <a:t>Testes</a:t>
            </a:r>
          </a:p>
          <a:p>
            <a:pPr lvl="1"/>
            <a:r>
              <a:rPr lang="en-US" sz="2500" dirty="0" smtClean="0"/>
              <a:t>Produces testosterone</a:t>
            </a:r>
          </a:p>
          <a:p>
            <a:endParaRPr lang="en-US" sz="2500" dirty="0" smtClean="0"/>
          </a:p>
        </p:txBody>
      </p:sp>
    </p:spTree>
    <p:extLst>
      <p:ext uri="{BB962C8B-B14F-4D97-AF65-F5344CB8AC3E}">
        <p14:creationId xmlns:p14="http://schemas.microsoft.com/office/powerpoint/2010/main" val="1159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Anatomy</a:t>
            </a:r>
            <a:endParaRPr lang="en-US" dirty="0"/>
          </a:p>
        </p:txBody>
      </p:sp>
      <p:sp>
        <p:nvSpPr>
          <p:cNvPr id="3" name="Content Placeholder 2"/>
          <p:cNvSpPr>
            <a:spLocks noGrp="1"/>
          </p:cNvSpPr>
          <p:nvPr>
            <p:ph idx="1"/>
          </p:nvPr>
        </p:nvSpPr>
        <p:spPr/>
        <p:txBody>
          <a:bodyPr>
            <a:noAutofit/>
          </a:bodyPr>
          <a:lstStyle/>
          <a:p>
            <a:r>
              <a:rPr lang="en-US" sz="2500" dirty="0"/>
              <a:t>Unlike humans and other animals, plants do not have an endocrine system or endocrine glands. But they do have hormones, which affect various processes related to plant growth, including gene expression, metabolism and cell division</a:t>
            </a:r>
            <a:r>
              <a:rPr lang="en-US" sz="2500" dirty="0" smtClean="0"/>
              <a:t>.</a:t>
            </a:r>
          </a:p>
          <a:p>
            <a:endParaRPr lang="en-US" sz="2500" dirty="0"/>
          </a:p>
          <a:p>
            <a:r>
              <a:rPr lang="en-US" sz="2500" dirty="0"/>
              <a:t>Plant cells sometimes produce hormones to use locally, but they may also transport the chemicals to other areas using specialized elongated cells or other means.</a:t>
            </a:r>
            <a:endParaRPr lang="en-US" sz="2500" dirty="0"/>
          </a:p>
        </p:txBody>
      </p:sp>
    </p:spTree>
    <p:extLst>
      <p:ext uri="{BB962C8B-B14F-4D97-AF65-F5344CB8AC3E}">
        <p14:creationId xmlns:p14="http://schemas.microsoft.com/office/powerpoint/2010/main" val="118672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832627" y="0"/>
            <a:ext cx="6502400" cy="6654800"/>
          </a:xfrm>
          <a:prstGeom prst="rect">
            <a:avLst/>
          </a:prstGeom>
        </p:spPr>
      </p:pic>
    </p:spTree>
    <p:extLst>
      <p:ext uri="{BB962C8B-B14F-4D97-AF65-F5344CB8AC3E}">
        <p14:creationId xmlns:p14="http://schemas.microsoft.com/office/powerpoint/2010/main" val="15572259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136</TotalTime>
  <Words>223</Words>
  <Application>Microsoft Macintosh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Century Gothic</vt:lpstr>
      <vt:lpstr>Garamond</vt:lpstr>
      <vt:lpstr>Wingdings</vt:lpstr>
      <vt:lpstr>Savon</vt:lpstr>
      <vt:lpstr>Endocrine system</vt:lpstr>
      <vt:lpstr>Functions:</vt:lpstr>
      <vt:lpstr>PowerPoint Presentation</vt:lpstr>
      <vt:lpstr>What is a hormone?</vt:lpstr>
      <vt:lpstr>Examples of hormones</vt:lpstr>
      <vt:lpstr>PowerPoint Presentation</vt:lpstr>
      <vt:lpstr>Main Organs</vt:lpstr>
      <vt:lpstr>Comparative Anatomy</vt:lpstr>
      <vt:lpstr>Diabetes</vt:lpstr>
      <vt:lpstr>Goiters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system</dc:title>
  <dc:creator>Microsoft Office User</dc:creator>
  <cp:lastModifiedBy>Microsoft Office User</cp:lastModifiedBy>
  <cp:revision>6</cp:revision>
  <dcterms:created xsi:type="dcterms:W3CDTF">2016-12-13T00:05:06Z</dcterms:created>
  <dcterms:modified xsi:type="dcterms:W3CDTF">2016-12-13T02:22:05Z</dcterms:modified>
</cp:coreProperties>
</file>