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296C1F-43BA-4ECF-8466-C0503D7F2B8A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37355E-8D69-4994-B82A-495B06043D8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 and </a:t>
            </a:r>
            <a:r>
              <a:rPr lang="en-US" dirty="0" err="1" smtClean="0"/>
              <a:t>Phylogenetics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Classify?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name organisms and group them in a logical manner (also called taxonomy)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Documents and Settings\kfriden\Desktop\classification-chart-5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258021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582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2 Name naming system</a:t>
            </a:r>
          </a:p>
          <a:p>
            <a:r>
              <a:rPr lang="en-US" dirty="0" smtClean="0"/>
              <a:t>Examples:  Homo sapiens (1</a:t>
            </a:r>
            <a:r>
              <a:rPr lang="en-US" baseline="30000" dirty="0" smtClean="0"/>
              <a:t>st</a:t>
            </a:r>
            <a:r>
              <a:rPr lang="en-US" dirty="0" smtClean="0"/>
              <a:t> word is capitalized and is the genus, 2</a:t>
            </a:r>
            <a:r>
              <a:rPr lang="en-US" baseline="30000" dirty="0" smtClean="0"/>
              <a:t>nd</a:t>
            </a:r>
            <a:r>
              <a:rPr lang="en-US" dirty="0" smtClean="0"/>
              <a:t> word is not capitalized and is the species.); </a:t>
            </a:r>
            <a:r>
              <a:rPr lang="en-US" dirty="0" err="1" smtClean="0"/>
              <a:t>Ursus</a:t>
            </a:r>
            <a:r>
              <a:rPr lang="en-US" dirty="0" smtClean="0"/>
              <a:t> </a:t>
            </a:r>
            <a:r>
              <a:rPr lang="en-US" dirty="0" err="1" smtClean="0"/>
              <a:t>arctos</a:t>
            </a:r>
            <a:r>
              <a:rPr lang="en-US" dirty="0" smtClean="0"/>
              <a:t> (grizzly bear); </a:t>
            </a:r>
            <a:r>
              <a:rPr lang="en-US" dirty="0" err="1" smtClean="0"/>
              <a:t>Ursus</a:t>
            </a:r>
            <a:r>
              <a:rPr lang="en-US" dirty="0" smtClean="0"/>
              <a:t> </a:t>
            </a:r>
            <a:r>
              <a:rPr lang="en-US" dirty="0" err="1" smtClean="0"/>
              <a:t>maritumus</a:t>
            </a:r>
            <a:r>
              <a:rPr lang="en-US" dirty="0" smtClean="0"/>
              <a:t> (polar bear)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Documents and Settings\kfriden\Desktop\binomial_tit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33800"/>
            <a:ext cx="5710237" cy="2577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 names are often confused—Buzzard in England refers to a hawk, here it refers to a vulture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Latin is used because it’s a dead language and cannot be changed</a:t>
            </a:r>
            <a:endParaRPr lang="en-US" dirty="0"/>
          </a:p>
        </p:txBody>
      </p:sp>
      <p:pic>
        <p:nvPicPr>
          <p:cNvPr id="3074" name="Picture 2" descr="C:\Documents and Settings\kfriden\Desktop\139416_Natural_classif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657600"/>
            <a:ext cx="3991781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 </a:t>
            </a:r>
            <a:r>
              <a:rPr lang="en-US" dirty="0" err="1" smtClean="0"/>
              <a:t>Linneaus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Came up with the naming system</a:t>
            </a:r>
          </a:p>
          <a:p>
            <a:r>
              <a:rPr lang="en-US" dirty="0" smtClean="0"/>
              <a:t>Classify according to biological traits, evolution and DNA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Kingdom</a:t>
            </a:r>
          </a:p>
          <a:p>
            <a:r>
              <a:rPr lang="en-US" dirty="0" smtClean="0"/>
              <a:t>Phylum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Genus </a:t>
            </a:r>
          </a:p>
          <a:p>
            <a:r>
              <a:rPr lang="en-US" dirty="0" smtClean="0"/>
              <a:t>Species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kfriden\Desktop\03 Classification of a Spec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0"/>
            <a:ext cx="6510337" cy="6218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dichotomous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Group organisms by continuously separating them into 2 categories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C:\Documents and Settings\kfriden\Desktop\candy_class._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371600"/>
            <a:ext cx="4149782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Tree (</a:t>
            </a:r>
            <a:r>
              <a:rPr lang="en-US" dirty="0" err="1" smtClean="0"/>
              <a:t>Cladogram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tree showing </a:t>
            </a:r>
            <a:r>
              <a:rPr lang="en-US" dirty="0" smtClean="0"/>
              <a:t>the </a:t>
            </a:r>
            <a:r>
              <a:rPr lang="en-US" dirty="0" smtClean="0"/>
              <a:t>evolutionary relationships </a:t>
            </a:r>
            <a:r>
              <a:rPr lang="en-US" dirty="0" smtClean="0"/>
              <a:t>among various biological </a:t>
            </a:r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C:\Documents and Settings\kfriden\Desktop\phyl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2540928" cy="2341563"/>
          </a:xfrm>
          <a:prstGeom prst="rect">
            <a:avLst/>
          </a:prstGeom>
          <a:noFill/>
        </p:spPr>
      </p:pic>
      <p:pic>
        <p:nvPicPr>
          <p:cNvPr id="6147" name="Picture 3" descr="C:\Documents and Settings\kfriden\Desktop\300px-Evolution_tree_of_li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3810000" cy="461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153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Classification and Phylogenetics Notes</vt:lpstr>
      <vt:lpstr>Why Classify?</vt:lpstr>
      <vt:lpstr>Binomial Nomenclature</vt:lpstr>
      <vt:lpstr>Why?</vt:lpstr>
      <vt:lpstr>Carl Linneaus</vt:lpstr>
      <vt:lpstr>Slide 6</vt:lpstr>
      <vt:lpstr>Using a dichotomous key</vt:lpstr>
      <vt:lpstr>Phylogenetic Tree (Cladogram)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and Phylogenetics Notes</dc:title>
  <dc:creator>kfriden</dc:creator>
  <cp:lastModifiedBy>kfriden</cp:lastModifiedBy>
  <cp:revision>4</cp:revision>
  <dcterms:created xsi:type="dcterms:W3CDTF">2010-03-01T15:11:32Z</dcterms:created>
  <dcterms:modified xsi:type="dcterms:W3CDTF">2010-03-01T17:15:42Z</dcterms:modified>
</cp:coreProperties>
</file>