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2" d="100"/>
          <a:sy n="42" d="100"/>
        </p:scale>
        <p:origin x="-23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7175-9BA5-FB49-BA21-757BD7E09E8E}" type="datetimeFigureOut">
              <a:rPr lang="en-US" smtClean="0"/>
              <a:t>1/26/17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41B06-82E1-F842-9C50-4A32372F4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453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7175-9BA5-FB49-BA21-757BD7E09E8E}" type="datetimeFigureOut">
              <a:rPr lang="en-US" smtClean="0"/>
              <a:t>1/26/17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41B06-82E1-F842-9C50-4A32372F4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357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7175-9BA5-FB49-BA21-757BD7E09E8E}" type="datetimeFigureOut">
              <a:rPr lang="en-US" smtClean="0"/>
              <a:t>1/26/17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41B06-82E1-F842-9C50-4A32372F4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463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7175-9BA5-FB49-BA21-757BD7E09E8E}" type="datetimeFigureOut">
              <a:rPr lang="en-US" smtClean="0"/>
              <a:t>1/26/17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41B06-82E1-F842-9C50-4A32372F4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685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7175-9BA5-FB49-BA21-757BD7E09E8E}" type="datetimeFigureOut">
              <a:rPr lang="en-US" smtClean="0"/>
              <a:t>1/26/17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41B06-82E1-F842-9C50-4A32372F4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117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7175-9BA5-FB49-BA21-757BD7E09E8E}" type="datetimeFigureOut">
              <a:rPr lang="en-US" smtClean="0"/>
              <a:t>1/26/17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41B06-82E1-F842-9C50-4A32372F4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169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7175-9BA5-FB49-BA21-757BD7E09E8E}" type="datetimeFigureOut">
              <a:rPr lang="en-US" smtClean="0"/>
              <a:t>1/26/17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41B06-82E1-F842-9C50-4A32372F4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135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7175-9BA5-FB49-BA21-757BD7E09E8E}" type="datetimeFigureOut">
              <a:rPr lang="en-US" smtClean="0"/>
              <a:t>1/26/17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41B06-82E1-F842-9C50-4A32372F4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39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7175-9BA5-FB49-BA21-757BD7E09E8E}" type="datetimeFigureOut">
              <a:rPr lang="en-US" smtClean="0"/>
              <a:t>1/26/17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41B06-82E1-F842-9C50-4A32372F4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770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7175-9BA5-FB49-BA21-757BD7E09E8E}" type="datetimeFigureOut">
              <a:rPr lang="en-US" smtClean="0"/>
              <a:t>1/26/17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41B06-82E1-F842-9C50-4A32372F4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801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7175-9BA5-FB49-BA21-757BD7E09E8E}" type="datetimeFigureOut">
              <a:rPr lang="en-US" smtClean="0"/>
              <a:t>1/26/17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41B06-82E1-F842-9C50-4A32372F4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390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D7175-9BA5-FB49-BA21-757BD7E09E8E}" type="datetimeFigureOut">
              <a:rPr lang="en-US" smtClean="0"/>
              <a:t>1/26/17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41B06-82E1-F842-9C50-4A32372F4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984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Meiosis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489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are unique gametes formed?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Independent Assortment:</a:t>
            </a:r>
          </a:p>
          <a:p>
            <a:r>
              <a:rPr lang="en-US" dirty="0" smtClean="0"/>
              <a:t>This is the formation of random combinations of chromosomes in Meiosis and of genes on different pairs of homologous chromosomes according to Mendel’s Laws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Crossing over</a:t>
            </a:r>
          </a:p>
          <a:p>
            <a:r>
              <a:rPr lang="en-US" dirty="0" smtClean="0"/>
              <a:t>Exchange in genes between homologous chromosomes, resulting in the mixture of parental characteristics in offspring.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409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Assortment</a:t>
            </a:r>
            <a:endParaRPr lang="en-US" dirty="0"/>
          </a:p>
        </p:txBody>
      </p:sp>
      <p:pic>
        <p:nvPicPr>
          <p:cNvPr id="4" name="Content Placeholder 3" descr="iahc-13F9CA660C174016E06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087" r="-308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27937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Crossing Over</a:t>
            </a:r>
            <a:endParaRPr lang="en-US" dirty="0"/>
          </a:p>
        </p:txBody>
      </p:sp>
      <p:pic>
        <p:nvPicPr>
          <p:cNvPr id="4" name="Content Placeholder 3" descr="Screen Shot 2017-01-26 at 7.52.10 A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4011" r="-5401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49715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the difference?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Crossing over is the exchange of DNA between homologous </a:t>
            </a:r>
            <a:r>
              <a:rPr lang="en-US" dirty="0" err="1" smtClean="0"/>
              <a:t>chromoes</a:t>
            </a:r>
            <a:endParaRPr lang="en-US" dirty="0" smtClean="0"/>
          </a:p>
          <a:p>
            <a:r>
              <a:rPr lang="en-US" dirty="0" smtClean="0"/>
              <a:t>Takes place in Prophase 1 of Meiosis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Independent </a:t>
            </a:r>
            <a:r>
              <a:rPr lang="en-US" dirty="0" err="1" smtClean="0"/>
              <a:t>Assprtment</a:t>
            </a:r>
            <a:r>
              <a:rPr lang="en-US" dirty="0" smtClean="0"/>
              <a:t> is the pairing of homologous chromosomes in the middle of the cell</a:t>
            </a:r>
          </a:p>
          <a:p>
            <a:r>
              <a:rPr lang="en-US" dirty="0" smtClean="0"/>
              <a:t>Takes place during Metaphase 1 of Meiosis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891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Meiosis_diagram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09" b="7209"/>
          <a:stretch>
            <a:fillRect/>
          </a:stretch>
        </p:blipFill>
        <p:spPr>
          <a:xfrm>
            <a:off x="125735" y="274638"/>
            <a:ext cx="8998466" cy="6390024"/>
          </a:xfrm>
        </p:spPr>
      </p:pic>
    </p:spTree>
    <p:extLst>
      <p:ext uri="{BB962C8B-B14F-4D97-AF65-F5344CB8AC3E}">
        <p14:creationId xmlns:p14="http://schemas.microsoft.com/office/powerpoint/2010/main" val="10485446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99</Words>
  <Application>Microsoft Macintosh PowerPoint</Application>
  <PresentationFormat>On-screen Show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Meiosis</vt:lpstr>
      <vt:lpstr>How are unique gametes formed?</vt:lpstr>
      <vt:lpstr>Independent Assortment</vt:lpstr>
      <vt:lpstr>Crossing Over</vt:lpstr>
      <vt:lpstr>What’s the difference?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Meiosis</dc:title>
  <dc:creator>Hannah M. King</dc:creator>
  <cp:lastModifiedBy>Hannah M. King</cp:lastModifiedBy>
  <cp:revision>2</cp:revision>
  <dcterms:created xsi:type="dcterms:W3CDTF">2017-01-26T14:44:58Z</dcterms:created>
  <dcterms:modified xsi:type="dcterms:W3CDTF">2017-01-26T15:07:58Z</dcterms:modified>
</cp:coreProperties>
</file>