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4"/>
  </p:normalViewPr>
  <p:slideViewPr>
    <p:cSldViewPr snapToGrid="0" snapToObjects="1">
      <p:cViewPr>
        <p:scale>
          <a:sx n="54" d="100"/>
          <a:sy n="54" d="100"/>
        </p:scale>
        <p:origin x="228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2/21/17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5qSrmeiWsu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8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it happen?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 phase of the cell cycle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23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happen?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500" dirty="0" smtClean="0"/>
              <a:t>Before cell division, so that each daughter cell can have the right number of chromosomes</a:t>
            </a:r>
          </a:p>
          <a:p>
            <a:endParaRPr lang="en-US" sz="4500" dirty="0" smtClean="0"/>
          </a:p>
          <a:p>
            <a:r>
              <a:rPr lang="en-US" sz="4500" dirty="0" smtClean="0"/>
              <a:t>If it didn’t happen, mitosis would result in cells with 23 chromosomes and meiosis would result in cells with 11.5 chromosomes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2491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actually does the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Helicase: unzips the double helix so that each strand can be read by</a:t>
            </a:r>
            <a:r>
              <a:rPr lang="is-IS" sz="2500" dirty="0" smtClean="0"/>
              <a:t>…</a:t>
            </a:r>
          </a:p>
          <a:p>
            <a:r>
              <a:rPr lang="is-IS" sz="2500" dirty="0" smtClean="0"/>
              <a:t>DNA Polymerase: reads the strands and brings a complimentary base to each base read to form a new pair</a:t>
            </a:r>
          </a:p>
          <a:p>
            <a:r>
              <a:rPr lang="is-IS" sz="2500" dirty="0" smtClean="0"/>
              <a:t>DNA Ligase: seals the helix back up together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51888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Okazaki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DNA Polymerase can only read DNA from the 5’ end to the 3’ end. </a:t>
            </a:r>
          </a:p>
          <a:p>
            <a:r>
              <a:rPr lang="en-US" sz="2500" dirty="0" smtClean="0"/>
              <a:t>One strand will run completely through the entire DNA strand with no interruptions (Leading Strand)</a:t>
            </a:r>
          </a:p>
          <a:p>
            <a:r>
              <a:rPr lang="en-US" sz="2500" dirty="0" smtClean="0"/>
              <a:t>However, one strand has to be made “backwards” and so the polymerase has to jump around and make copies in fragments – Okazaki Fragments (Lagging Strand)</a:t>
            </a:r>
          </a:p>
        </p:txBody>
      </p:sp>
    </p:spTree>
    <p:extLst>
      <p:ext uri="{BB962C8B-B14F-4D97-AF65-F5344CB8AC3E}">
        <p14:creationId xmlns:p14="http://schemas.microsoft.com/office/powerpoint/2010/main" val="139310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90" y="0"/>
            <a:ext cx="11151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4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of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197077" cy="3636511"/>
          </a:xfrm>
        </p:spPr>
        <p:txBody>
          <a:bodyPr>
            <a:normAutofit/>
          </a:bodyPr>
          <a:lstStyle/>
          <a:p>
            <a:r>
              <a:rPr lang="en-US" sz="2500" dirty="0" smtClean="0"/>
              <a:t>We now have 2 new double helices. </a:t>
            </a:r>
          </a:p>
          <a:p>
            <a:endParaRPr lang="en-US" sz="2500" dirty="0" smtClean="0"/>
          </a:p>
          <a:p>
            <a:r>
              <a:rPr lang="en-US" sz="2500" dirty="0" smtClean="0"/>
              <a:t>Each double helix contains one strand of “old” (template) DNA and one strand of “new” (complement) DNA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829" y="211675"/>
            <a:ext cx="3620169" cy="63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3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!!!!!!!!!!!!!! AMOEBA SISTERS !!!!!!!!!!!!!!!!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www.youtube.com/watch?v=5qSrmeiWsuc</a:t>
            </a:r>
            <a:endParaRPr lang="en-US" dirty="0" smtClean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=9kp9wiYMQUU</a:t>
            </a:r>
          </a:p>
        </p:txBody>
      </p:sp>
    </p:spTree>
    <p:extLst>
      <p:ext uri="{BB962C8B-B14F-4D97-AF65-F5344CB8AC3E}">
        <p14:creationId xmlns:p14="http://schemas.microsoft.com/office/powerpoint/2010/main" val="1244198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15</TotalTime>
  <Words>219</Words>
  <Application>Microsoft Macintosh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Wingdings 2</vt:lpstr>
      <vt:lpstr>Arial</vt:lpstr>
      <vt:lpstr>Quotable</vt:lpstr>
      <vt:lpstr>DNA Replication</vt:lpstr>
      <vt:lpstr>When does it happen? </vt:lpstr>
      <vt:lpstr>Why does it happen? </vt:lpstr>
      <vt:lpstr>What actually does the work?</vt:lpstr>
      <vt:lpstr>Okazaki Fragments</vt:lpstr>
      <vt:lpstr>PowerPoint Presentation</vt:lpstr>
      <vt:lpstr>Products of Replication</vt:lpstr>
      <vt:lpstr>!!!!!!!!!!!!!! AMOEBA SISTERS !!!!!!!!!!!!!!!!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Replication</dc:title>
  <dc:creator>Microsoft Office User</dc:creator>
  <cp:lastModifiedBy>Microsoft Office User</cp:lastModifiedBy>
  <cp:revision>2</cp:revision>
  <dcterms:created xsi:type="dcterms:W3CDTF">2017-02-21T21:04:30Z</dcterms:created>
  <dcterms:modified xsi:type="dcterms:W3CDTF">2017-02-21T21:20:24Z</dcterms:modified>
</cp:coreProperties>
</file>