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592869-F992-4CAF-94DC-75267B551E8B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39D517-E219-4C45-9629-139F4CD39A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Evidences of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Found species that don’t exist anymore</a:t>
            </a:r>
          </a:p>
          <a:p>
            <a:r>
              <a:rPr lang="en-US" dirty="0" smtClean="0"/>
              <a:t>Relative Dating:  Determine how old the earth is by layers/fossils in the rock</a:t>
            </a:r>
          </a:p>
          <a:p>
            <a:r>
              <a:rPr lang="en-US" dirty="0" smtClean="0"/>
              <a:t>Absolute Dating:  Use half-lives (time required for half of sample to decay) to determine the age of rocks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Documents and Settings\kfriden\Desktop\strat_colum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599" y="1371600"/>
            <a:ext cx="3845169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429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common ancestors of organisms that have changed because of their environment</a:t>
            </a:r>
          </a:p>
          <a:p>
            <a:r>
              <a:rPr lang="en-US" dirty="0" smtClean="0"/>
              <a:t>Find organisms that are not related but look similar due to their environments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C:\Documents and Settings\kfriden\Desktop\fin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447800"/>
            <a:ext cx="4823634" cy="408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Homologous body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Structures in different organisms that came from a common ancestor (fins of a whale and a human arm)</a:t>
            </a:r>
          </a:p>
          <a:p>
            <a:r>
              <a:rPr lang="en-US" dirty="0" smtClean="0"/>
              <a:t>Opposite of homologous is analogous structures (perform similar functions but are not related)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Documents and Settings\kfriden\Desktop\homologo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057400"/>
            <a:ext cx="4297520" cy="3420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Embryonic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2667000" cy="4724400"/>
          </a:xfrm>
        </p:spPr>
        <p:txBody>
          <a:bodyPr/>
          <a:lstStyle/>
          <a:p>
            <a:r>
              <a:rPr lang="en-US" dirty="0" smtClean="0"/>
              <a:t>Embryos look alike when in first stages of development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9" name="Picture 3" descr="C:\Documents and Settings\kfriden\Desktop\Richardso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600200"/>
            <a:ext cx="5343525" cy="4611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Dna</a:t>
            </a:r>
            <a:r>
              <a:rPr lang="en-US" dirty="0" smtClean="0"/>
              <a:t> 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 descr="C:\Documents and Settings\kfriden\Desktop\humanChimpChromosom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8600"/>
            <a:ext cx="3581400" cy="6104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130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Evidences of evolution</vt:lpstr>
      <vt:lpstr>Fossils</vt:lpstr>
      <vt:lpstr>Geographic distribution</vt:lpstr>
      <vt:lpstr>Homologous body structures</vt:lpstr>
      <vt:lpstr>Embryonic development</vt:lpstr>
      <vt:lpstr>Dna similarities</vt:lpstr>
    </vt:vector>
  </TitlesOfParts>
  <Company>Alpine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Evidences of evolution</dc:title>
  <dc:creator>kfriden</dc:creator>
  <cp:lastModifiedBy>kfriden</cp:lastModifiedBy>
  <cp:revision>4</cp:revision>
  <dcterms:created xsi:type="dcterms:W3CDTF">2010-02-10T16:51:32Z</dcterms:created>
  <dcterms:modified xsi:type="dcterms:W3CDTF">2010-02-10T17:39:48Z</dcterms:modified>
</cp:coreProperties>
</file>