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526562-8C01-42A1-A905-E0CA89406C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E5608C-28D1-401B-BF0B-52B0998477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kfriden\Desktop\633500350941211902-natural-se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1437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Variation happens naturally and is inherited</a:t>
            </a:r>
          </a:p>
          <a:p>
            <a:r>
              <a:rPr lang="en-US" dirty="0" smtClean="0"/>
              <a:t>Nature selects which traits are best suited for the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Natural Selection – survival of the fittest</a:t>
            </a:r>
            <a:endParaRPr lang="en-US" dirty="0"/>
          </a:p>
        </p:txBody>
      </p:sp>
      <p:pic>
        <p:nvPicPr>
          <p:cNvPr id="1026" name="Picture 2" descr="C:\Documents and Settings\kfriden\Desktop\darwin_fin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4167316" cy="3240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r>
              <a:rPr lang="en-US" dirty="0" smtClean="0"/>
              <a:t>Population needs to be limited in order to create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Requirements for Natural Selection to Occur</a:t>
            </a:r>
            <a:endParaRPr lang="en-US" dirty="0"/>
          </a:p>
        </p:txBody>
      </p:sp>
      <p:pic>
        <p:nvPicPr>
          <p:cNvPr id="2050" name="Picture 2" descr="C:\Documents and Settings\kfriden\Desktop\harely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38400"/>
            <a:ext cx="4724400" cy="3977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7696200" cy="5550091"/>
          </a:xfrm>
        </p:spPr>
        <p:txBody>
          <a:bodyPr/>
          <a:lstStyle/>
          <a:p>
            <a:r>
              <a:rPr lang="en-US" dirty="0" smtClean="0"/>
              <a:t>Genetic Variation Must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5" name="Picture 3" descr="C:\Documents and Settings\kfriden\Desktop\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5905500" cy="5098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077200" cy="5473891"/>
          </a:xfrm>
        </p:spPr>
        <p:txBody>
          <a:bodyPr/>
          <a:lstStyle/>
          <a:p>
            <a:r>
              <a:rPr lang="en-US" dirty="0" smtClean="0"/>
              <a:t>Variations must affect reproductive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C:\Documents and Settings\kfriden\Desktop\image_d1996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7590351" cy="3511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order to create genetic variation, adaptations must occur</a:t>
            </a:r>
          </a:p>
          <a:p>
            <a:r>
              <a:rPr lang="en-US" dirty="0" smtClean="0"/>
              <a:t>Adaptations are inherited characteristics that increase an organism’s chance of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Genetic variation or adaptations can occur because of 1.  mutations or 2.  genetic shuffling through recombination or meiosis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kfriden\Desktop\EagleAdaptationsBea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163" y="4000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friden\Desktop\misconceptions_beav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812087" cy="5242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kfriden\Desktop\misconceptions_beaver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7086600" cy="5337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100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Evolution Notes</vt:lpstr>
      <vt:lpstr>Natural Selection – survival of the fittest</vt:lpstr>
      <vt:lpstr>3 Requirements for Natural Selection to Occur</vt:lpstr>
      <vt:lpstr> </vt:lpstr>
      <vt:lpstr> </vt:lpstr>
      <vt:lpstr>Adaptations</vt:lpstr>
      <vt:lpstr>Slide 7</vt:lpstr>
      <vt:lpstr>Slide 8</vt:lpstr>
      <vt:lpstr>Slide 9</vt:lpstr>
      <vt:lpstr>Slide 10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Notes</dc:title>
  <dc:creator>kfriden</dc:creator>
  <cp:lastModifiedBy>kfriden</cp:lastModifiedBy>
  <cp:revision>2</cp:revision>
  <dcterms:created xsi:type="dcterms:W3CDTF">2010-02-03T17:33:02Z</dcterms:created>
  <dcterms:modified xsi:type="dcterms:W3CDTF">2010-02-03T18:03:35Z</dcterms:modified>
</cp:coreProperties>
</file>