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2/3/16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Laws of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Mendel</a:t>
            </a:r>
            <a:endParaRPr lang="en-US" dirty="0"/>
          </a:p>
        </p:txBody>
      </p:sp>
      <p:pic>
        <p:nvPicPr>
          <p:cNvPr id="4" name="Picture 3" descr="men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571625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3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First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law of Segregation</a:t>
            </a:r>
          </a:p>
          <a:p>
            <a:r>
              <a:rPr lang="en-US" dirty="0" smtClean="0"/>
              <a:t>Two alleles in a gene separate to form a gamete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6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Second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Law of Independent Assortment states that when alleles separate at random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3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Third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Law of Dominance states that the dominant allele will mask the recessive allele in all traits.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2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108</TotalTime>
  <Words>59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Inspiration</vt:lpstr>
      <vt:lpstr>Laws of Inheritance</vt:lpstr>
      <vt:lpstr>Mendel’s First Law</vt:lpstr>
      <vt:lpstr>Mendel’s Second Law</vt:lpstr>
      <vt:lpstr>Mendel’s Third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Inheritance</dc:title>
  <dc:creator>Hannah M. King</dc:creator>
  <cp:lastModifiedBy>Hannah M. King</cp:lastModifiedBy>
  <cp:revision>3</cp:revision>
  <dcterms:created xsi:type="dcterms:W3CDTF">2016-02-03T15:14:58Z</dcterms:created>
  <dcterms:modified xsi:type="dcterms:W3CDTF">2016-02-03T17:03:29Z</dcterms:modified>
</cp:coreProperties>
</file>