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24"/>
  </p:normalViewPr>
  <p:slideViewPr>
    <p:cSldViewPr snapToGrid="0" snapToObjects="1">
      <p:cViewPr varScale="1">
        <p:scale>
          <a:sx n="95" d="100"/>
          <a:sy n="95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08F4-1D7E-EA4D-BC88-B5005389EAE3}" type="datetimeFigureOut">
              <a:rPr lang="en-US" smtClean="0"/>
              <a:t>2/8/17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7308-7225-8640-B3C5-B0697FF905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08F4-1D7E-EA4D-BC88-B5005389EAE3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7308-7225-8640-B3C5-B0697FF90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08F4-1D7E-EA4D-BC88-B5005389EAE3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7308-7225-8640-B3C5-B0697FF90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08F4-1D7E-EA4D-BC88-B5005389EAE3}" type="datetimeFigureOut">
              <a:rPr lang="en-US" smtClean="0"/>
              <a:t>2/8/17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7308-7225-8640-B3C5-B0697FF90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08F4-1D7E-EA4D-BC88-B5005389EAE3}" type="datetimeFigureOut">
              <a:rPr lang="en-US" smtClean="0"/>
              <a:t>2/8/17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7308-7225-8640-B3C5-B0697FF905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08F4-1D7E-EA4D-BC88-B5005389EAE3}" type="datetimeFigureOut">
              <a:rPr lang="en-US" smtClean="0"/>
              <a:t>2/8/17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7308-7225-8640-B3C5-B0697FF90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08F4-1D7E-EA4D-BC88-B5005389EAE3}" type="datetimeFigureOut">
              <a:rPr lang="en-US" smtClean="0"/>
              <a:t>2/8/17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7308-7225-8640-B3C5-B0697FF9057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08F4-1D7E-EA4D-BC88-B5005389EAE3}" type="datetimeFigureOut">
              <a:rPr lang="en-US" smtClean="0"/>
              <a:t>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7308-7225-8640-B3C5-B0697FF90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08F4-1D7E-EA4D-BC88-B5005389EAE3}" type="datetimeFigureOut">
              <a:rPr lang="en-US" smtClean="0"/>
              <a:t>2/8/17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7308-7225-8640-B3C5-B0697FF90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208F4-1D7E-EA4D-BC88-B5005389EAE3}" type="datetimeFigureOut">
              <a:rPr lang="en-US" smtClean="0"/>
              <a:t>2/8/17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7308-7225-8640-B3C5-B0697FF90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C6208F4-1D7E-EA4D-BC88-B5005389EAE3}" type="datetimeFigureOut">
              <a:rPr lang="en-US" smtClean="0"/>
              <a:t>2/8/17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7308-7225-8640-B3C5-B0697FF905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C6208F4-1D7E-EA4D-BC88-B5005389EAE3}" type="datetimeFigureOut">
              <a:rPr lang="en-US" smtClean="0"/>
              <a:t>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3A47308-7225-8640-B3C5-B0697FF90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3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Pedigree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08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158750"/>
            <a:ext cx="92456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68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353" y="556559"/>
            <a:ext cx="8818656" cy="550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46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678"/>
            <a:ext cx="12192000" cy="587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74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88" y="2007721"/>
            <a:ext cx="5226593" cy="31156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328" y="211791"/>
            <a:ext cx="5244353" cy="632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pedigrees?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Pedigrees track traits within lines of descent (family trees) and are used to figure out the method of inheritance of certain traits (usually diseases)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1662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/>
              <a:t>Autosomal dominant: </a:t>
            </a:r>
            <a:r>
              <a:rPr lang="en-US" sz="3000" dirty="0" smtClean="0"/>
              <a:t>dominant trait carried on chromosomes in pairs 1-22</a:t>
            </a:r>
          </a:p>
          <a:p>
            <a:r>
              <a:rPr lang="en-US" sz="3000" b="1" dirty="0" smtClean="0"/>
              <a:t>Autosomal recessive: </a:t>
            </a:r>
            <a:r>
              <a:rPr lang="en-US" sz="3000" dirty="0" smtClean="0"/>
              <a:t>recessive </a:t>
            </a:r>
            <a:r>
              <a:rPr lang="en-US" sz="3000" dirty="0"/>
              <a:t>trait carried on chromosomes in pairs 1-22</a:t>
            </a:r>
            <a:endParaRPr lang="en-US" sz="3000" dirty="0" smtClean="0"/>
          </a:p>
          <a:p>
            <a:r>
              <a:rPr lang="en-US" sz="3000" b="1" dirty="0" smtClean="0"/>
              <a:t>Sex linked: </a:t>
            </a:r>
            <a:r>
              <a:rPr lang="en-US" sz="3000" dirty="0" smtClean="0"/>
              <a:t>carried on X or Y chromosome (can be dominant or recessive)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536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US" sz="2000" b="1" dirty="0" smtClean="0"/>
              <a:t>Y linked</a:t>
            </a:r>
          </a:p>
          <a:p>
            <a:pPr lvl="1"/>
            <a:r>
              <a:rPr lang="en-US" sz="2000" dirty="0" smtClean="0"/>
              <a:t>Y chromosome infertility</a:t>
            </a:r>
          </a:p>
          <a:p>
            <a:r>
              <a:rPr lang="en-US" sz="2000" b="1" dirty="0" smtClean="0"/>
              <a:t>X linked Recessive:</a:t>
            </a:r>
          </a:p>
          <a:p>
            <a:pPr lvl="1"/>
            <a:r>
              <a:rPr lang="en-US" sz="2000" dirty="0" smtClean="0"/>
              <a:t>Hemophilia</a:t>
            </a:r>
          </a:p>
          <a:p>
            <a:r>
              <a:rPr lang="en-US" sz="2000" b="1" dirty="0" smtClean="0"/>
              <a:t>X linked Dominant:</a:t>
            </a:r>
          </a:p>
          <a:p>
            <a:pPr lvl="1"/>
            <a:r>
              <a:rPr lang="en-US" sz="2000" dirty="0" smtClean="0"/>
              <a:t>Fragile X Syndrome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r>
              <a:rPr lang="en-US" sz="2000" b="1" dirty="0" smtClean="0"/>
              <a:t>Autosomal Recessive:</a:t>
            </a:r>
          </a:p>
          <a:p>
            <a:pPr lvl="1"/>
            <a:r>
              <a:rPr lang="en-US" sz="2000" dirty="0" smtClean="0"/>
              <a:t>Cystic Fibrosis</a:t>
            </a:r>
          </a:p>
          <a:p>
            <a:pPr lvl="1"/>
            <a:r>
              <a:rPr lang="en-US" sz="2000" dirty="0" smtClean="0"/>
              <a:t>Sickle Cell Anemia</a:t>
            </a:r>
          </a:p>
          <a:p>
            <a:r>
              <a:rPr lang="en-US" sz="2000" b="1" dirty="0" smtClean="0"/>
              <a:t>Autosomal Dominant: </a:t>
            </a:r>
          </a:p>
          <a:p>
            <a:pPr lvl="1"/>
            <a:r>
              <a:rPr lang="en-US" sz="2000" dirty="0" smtClean="0"/>
              <a:t>Huntington’s Disease</a:t>
            </a:r>
          </a:p>
          <a:p>
            <a:pPr lvl="1"/>
            <a:r>
              <a:rPr lang="en-US" sz="2000" dirty="0" err="1" smtClean="0"/>
              <a:t>Marfan</a:t>
            </a:r>
            <a:r>
              <a:rPr lang="en-US" sz="2000" dirty="0" smtClean="0"/>
              <a:t> Syndrome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8002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224" y="755501"/>
            <a:ext cx="8794375" cy="542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1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423" y="652556"/>
            <a:ext cx="7894544" cy="539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21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365" y="697966"/>
            <a:ext cx="9372600" cy="535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04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435" y="877047"/>
            <a:ext cx="9211609" cy="51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73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509" y="437775"/>
            <a:ext cx="9241497" cy="52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0337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17</TotalTime>
  <Words>108</Words>
  <Application>Microsoft Macintosh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Gill Sans MT</vt:lpstr>
      <vt:lpstr>Arial</vt:lpstr>
      <vt:lpstr>Parcel</vt:lpstr>
      <vt:lpstr>Pedigree Notes</vt:lpstr>
      <vt:lpstr>What are pedigrees?</vt:lpstr>
      <vt:lpstr>Methods of inheritance</vt:lpstr>
      <vt:lpstr>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Pedigree Notes</dc:title>
  <dc:creator>Microsoft Office User</dc:creator>
  <cp:lastModifiedBy>Microsoft Office User</cp:lastModifiedBy>
  <cp:revision>3</cp:revision>
  <dcterms:created xsi:type="dcterms:W3CDTF">2017-02-08T18:02:25Z</dcterms:created>
  <dcterms:modified xsi:type="dcterms:W3CDTF">2017-02-08T18:20:20Z</dcterms:modified>
</cp:coreProperties>
</file>