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0"/>
    <p:restoredTop sz="94643"/>
  </p:normalViewPr>
  <p:slideViewPr>
    <p:cSldViewPr snapToGrid="0" snapToObjects="1">
      <p:cViewPr>
        <p:scale>
          <a:sx n="61" d="100"/>
          <a:sy n="61" d="100"/>
        </p:scale>
        <p:origin x="232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6043-039D-E94C-B0C9-27501E659F1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1C2A-47F9-1744-9941-960BA49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9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6043-039D-E94C-B0C9-27501E659F1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1C2A-47F9-1744-9941-960BA49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6043-039D-E94C-B0C9-27501E659F1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1C2A-47F9-1744-9941-960BA49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3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6043-039D-E94C-B0C9-27501E659F1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1C2A-47F9-1744-9941-960BA49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6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6043-039D-E94C-B0C9-27501E659F1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1C2A-47F9-1744-9941-960BA49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3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6043-039D-E94C-B0C9-27501E659F1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1C2A-47F9-1744-9941-960BA49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3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6043-039D-E94C-B0C9-27501E659F1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1C2A-47F9-1744-9941-960BA49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3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6043-039D-E94C-B0C9-27501E659F1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1C2A-47F9-1744-9941-960BA49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6043-039D-E94C-B0C9-27501E659F1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1C2A-47F9-1744-9941-960BA49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0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6043-039D-E94C-B0C9-27501E659F1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1C2A-47F9-1744-9941-960BA49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1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6043-039D-E94C-B0C9-27501E659F1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1C2A-47F9-1744-9941-960BA49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4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D6043-039D-E94C-B0C9-27501E659F1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31C2A-47F9-1744-9941-960BA49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2669628" cy="48572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Autotroph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82543"/>
            <a:ext cx="1975945" cy="1818711"/>
          </a:xfrm>
        </p:spPr>
        <p:txBody>
          <a:bodyPr>
            <a:normAutofit/>
          </a:bodyPr>
          <a:lstStyle/>
          <a:p>
            <a:r>
              <a:rPr lang="en-US" dirty="0" smtClean="0"/>
              <a:t>Light Reaction</a:t>
            </a:r>
          </a:p>
          <a:p>
            <a:r>
              <a:rPr lang="en-US" sz="1200" dirty="0" smtClean="0"/>
              <a:t>(Light Dependent)</a:t>
            </a:r>
            <a:endParaRPr lang="en-US" sz="1200" dirty="0" smtClean="0"/>
          </a:p>
          <a:p>
            <a:r>
              <a:rPr lang="en-US" dirty="0" smtClean="0"/>
              <a:t>Calvin </a:t>
            </a:r>
            <a:r>
              <a:rPr lang="en-US" dirty="0" smtClean="0"/>
              <a:t>Cycle</a:t>
            </a:r>
          </a:p>
          <a:p>
            <a:r>
              <a:rPr lang="en-US" sz="1200" smtClean="0"/>
              <a:t>(Light Independent)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966138" y="173421"/>
            <a:ext cx="2049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Free Energy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295595" y="1180558"/>
            <a:ext cx="1797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Heterotroph</a:t>
            </a:r>
            <a:endParaRPr lang="en-US" sz="2400" dirty="0"/>
          </a:p>
        </p:txBody>
      </p:sp>
      <p:sp>
        <p:nvSpPr>
          <p:cNvPr id="6" name="Frame 5"/>
          <p:cNvSpPr/>
          <p:nvPr/>
        </p:nvSpPr>
        <p:spPr>
          <a:xfrm>
            <a:off x="1860331" y="1122364"/>
            <a:ext cx="1828800" cy="69067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4887310" y="173420"/>
            <a:ext cx="2506718" cy="94894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8135007" y="1122363"/>
            <a:ext cx="1954924" cy="69067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2166" y="1520215"/>
            <a:ext cx="1024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ATP</a:t>
            </a:r>
            <a:endParaRPr lang="en-US" sz="2800" dirty="0"/>
          </a:p>
        </p:txBody>
      </p:sp>
      <p:sp>
        <p:nvSpPr>
          <p:cNvPr id="10" name="Frame 9"/>
          <p:cNvSpPr/>
          <p:nvPr/>
        </p:nvSpPr>
        <p:spPr>
          <a:xfrm>
            <a:off x="5234152" y="1308538"/>
            <a:ext cx="1623848" cy="80404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8427" y="2755222"/>
            <a:ext cx="1912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Chemosynthesis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99945" y="2755222"/>
            <a:ext cx="2002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00345" y="2852017"/>
            <a:ext cx="2207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Cellular Respiration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95793" y="2911367"/>
            <a:ext cx="1844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Fermentation</a:t>
            </a:r>
            <a:endParaRPr lang="en-US"/>
          </a:p>
        </p:txBody>
      </p:sp>
      <p:sp>
        <p:nvSpPr>
          <p:cNvPr id="15" name="Frame 14"/>
          <p:cNvSpPr/>
          <p:nvPr/>
        </p:nvSpPr>
        <p:spPr>
          <a:xfrm>
            <a:off x="528145" y="2669279"/>
            <a:ext cx="2073165" cy="55207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ame 15"/>
          <p:cNvSpPr/>
          <p:nvPr/>
        </p:nvSpPr>
        <p:spPr>
          <a:xfrm>
            <a:off x="3247697" y="2669280"/>
            <a:ext cx="2021928" cy="55207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Frame 16"/>
          <p:cNvSpPr/>
          <p:nvPr/>
        </p:nvSpPr>
        <p:spPr>
          <a:xfrm>
            <a:off x="6243145" y="2755222"/>
            <a:ext cx="2806262" cy="54727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ame 17"/>
          <p:cNvSpPr/>
          <p:nvPr/>
        </p:nvSpPr>
        <p:spPr>
          <a:xfrm>
            <a:off x="9506607" y="2755222"/>
            <a:ext cx="1765738" cy="72895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33637" y="4083268"/>
            <a:ext cx="2906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Glucolysis</a:t>
            </a:r>
            <a:endParaRPr lang="en-US" sz="2000" dirty="0" smtClean="0"/>
          </a:p>
          <a:p>
            <a:r>
              <a:rPr lang="en-US" sz="2000" dirty="0" smtClean="0"/>
              <a:t>Krebs Cycle</a:t>
            </a:r>
          </a:p>
          <a:p>
            <a:r>
              <a:rPr lang="en-US" sz="2000" dirty="0" smtClean="0"/>
              <a:t>Electron Transport chain</a:t>
            </a:r>
            <a:endParaRPr lang="en-US" sz="2000" dirty="0"/>
          </a:p>
        </p:txBody>
      </p:sp>
      <p:sp>
        <p:nvSpPr>
          <p:cNvPr id="20" name="Frame 19"/>
          <p:cNvSpPr/>
          <p:nvPr/>
        </p:nvSpPr>
        <p:spPr>
          <a:xfrm>
            <a:off x="1020726" y="3698833"/>
            <a:ext cx="2899021" cy="279876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rame 20"/>
          <p:cNvSpPr/>
          <p:nvPr/>
        </p:nvSpPr>
        <p:spPr>
          <a:xfrm>
            <a:off x="8295595" y="3912781"/>
            <a:ext cx="3485279" cy="165867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23021" y="4282543"/>
            <a:ext cx="1276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Evolution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243145" y="4282543"/>
            <a:ext cx="1891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Oxygen</a:t>
            </a:r>
            <a:endParaRPr lang="en-US" dirty="0"/>
          </a:p>
        </p:txBody>
      </p:sp>
      <p:sp>
        <p:nvSpPr>
          <p:cNvPr id="24" name="Frame 23"/>
          <p:cNvSpPr/>
          <p:nvPr/>
        </p:nvSpPr>
        <p:spPr>
          <a:xfrm>
            <a:off x="4080335" y="4077596"/>
            <a:ext cx="1743008" cy="69067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ame 24"/>
          <p:cNvSpPr/>
          <p:nvPr/>
        </p:nvSpPr>
        <p:spPr>
          <a:xfrm>
            <a:off x="6046076" y="4282543"/>
            <a:ext cx="1600200" cy="48572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3247697" y="647891"/>
            <a:ext cx="1253358" cy="287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951839" y="1042732"/>
            <a:ext cx="2427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Goal of life is to make ATP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>
            <a:stCxn id="7" idx="3"/>
          </p:cNvCxnSpPr>
          <p:nvPr/>
        </p:nvCxnSpPr>
        <p:spPr>
          <a:xfrm>
            <a:off x="7394028" y="647892"/>
            <a:ext cx="901567" cy="394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40242" y="435031"/>
            <a:ext cx="1630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Autotrophs make their own food  </a:t>
            </a:r>
            <a:r>
              <a:rPr lang="en-US" smtClean="0"/>
              <a:t>through photosynthesis</a:t>
            </a:r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572602" y="232577"/>
            <a:ext cx="23783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Heterotrophs have to eat organisms to make energy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46993" y="3221349"/>
            <a:ext cx="300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Photosynthesis without light</a:t>
            </a:r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170121" y="3124554"/>
            <a:ext cx="358024" cy="177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8295595" y="1912359"/>
            <a:ext cx="564625" cy="756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9506607" y="1813034"/>
            <a:ext cx="764444" cy="856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238704" y="1912359"/>
            <a:ext cx="362606" cy="554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342290" y="1912359"/>
            <a:ext cx="454267" cy="756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0483702" y="2112579"/>
            <a:ext cx="1708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</a:t>
            </a:r>
            <a:r>
              <a:rPr lang="en-US" smtClean="0"/>
              <a:t>no O2 is present</a:t>
            </a:r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429399" y="3302493"/>
            <a:ext cx="2478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Requires oxygen to make CO2 and H2O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3499945" y="3280699"/>
            <a:ext cx="296612" cy="418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221217" y="3302493"/>
            <a:ext cx="155730" cy="646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7646276" y="3280699"/>
            <a:ext cx="940676" cy="1001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8694499" y="3302493"/>
            <a:ext cx="0" cy="610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9572602" y="3590681"/>
            <a:ext cx="123191" cy="322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915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67</Words>
  <Application>Microsoft Macintosh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Autotroph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Autotroph</dc:title>
  <dc:creator>Microsoft Office User</dc:creator>
  <cp:lastModifiedBy>Microsoft Office User</cp:lastModifiedBy>
  <cp:revision>4</cp:revision>
  <cp:lastPrinted>2017-10-30T14:41:07Z</cp:lastPrinted>
  <dcterms:created xsi:type="dcterms:W3CDTF">2017-10-30T14:20:32Z</dcterms:created>
  <dcterms:modified xsi:type="dcterms:W3CDTF">2017-10-30T19:58:43Z</dcterms:modified>
</cp:coreProperties>
</file>