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5" r:id="rId5"/>
    <p:sldId id="260" r:id="rId6"/>
    <p:sldId id="259" r:id="rId7"/>
    <p:sldId id="261" r:id="rId8"/>
    <p:sldId id="262" r:id="rId9"/>
    <p:sldId id="263" r:id="rId10"/>
    <p:sldId id="264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314"/>
    <p:restoredTop sz="50179"/>
  </p:normalViewPr>
  <p:slideViewPr>
    <p:cSldViewPr snapToGrid="0" snapToObjects="1">
      <p:cViewPr varScale="1">
        <p:scale>
          <a:sx n="44" d="100"/>
          <a:sy n="44" d="100"/>
        </p:scale>
        <p:origin x="18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2CA51-B751-564B-B926-B6E399ED11D2}" type="datetimeFigureOut">
              <a:rPr lang="en-US" smtClean="0"/>
              <a:t>2/3/17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7A9D4-97C2-B940-83AC-21E7F3611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90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7A9D4-97C2-B940-83AC-21E7F3611E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01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7A9D4-97C2-B940-83AC-21E7F3611E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950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2/3/17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2/3/17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2/3/17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Relationship Id="rId3" Type="http://schemas.openxmlformats.org/officeDocument/2006/relationships/image" Target="../media/image2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Genetics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Punnett Squares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22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Black fur(B) in guinea pigs is dominant over white fur(b). Find the probability of an offspring with the same phenotype as its parents in a cross between a homozygous black and a heterozygous black guinea </a:t>
            </a:r>
            <a:r>
              <a:rPr lang="en-US" sz="4000" dirty="0" smtClean="0"/>
              <a:t>pig.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0204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71600" y="8001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417" y="47379"/>
            <a:ext cx="11281583" cy="668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547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310" y="0"/>
            <a:ext cx="8751844" cy="682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75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664" y="293662"/>
            <a:ext cx="9601200" cy="1485900"/>
          </a:xfrm>
        </p:spPr>
        <p:txBody>
          <a:bodyPr/>
          <a:lstStyle/>
          <a:p>
            <a:r>
              <a:rPr lang="en-US" dirty="0" smtClean="0"/>
              <a:t>23</a:t>
            </a:r>
            <a:r>
              <a:rPr lang="en-US" baseline="30000" dirty="0" smtClean="0"/>
              <a:t>rd</a:t>
            </a:r>
            <a:r>
              <a:rPr lang="en-US" dirty="0" smtClean="0"/>
              <a:t> pair: sex determination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3110" y="1036612"/>
            <a:ext cx="9601200" cy="35814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Do you think X and Y are homologous chromosomes?</a:t>
            </a:r>
          </a:p>
          <a:p>
            <a:endParaRPr lang="en-US" sz="3000" dirty="0"/>
          </a:p>
          <a:p>
            <a:r>
              <a:rPr lang="en-US" sz="3000" dirty="0" smtClean="0"/>
              <a:t>Does the 23</a:t>
            </a:r>
            <a:r>
              <a:rPr lang="en-US" sz="3000" baseline="30000" dirty="0" smtClean="0"/>
              <a:t>rd</a:t>
            </a:r>
            <a:r>
              <a:rPr lang="en-US" sz="3000" dirty="0" smtClean="0"/>
              <a:t> pair in males follow Mendelian rules? What about in Females?</a:t>
            </a:r>
            <a:endParaRPr lang="en-US" sz="3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6052" y="2967345"/>
            <a:ext cx="5109704" cy="355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24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000" dirty="0" smtClean="0"/>
              <a:t>Sections of DNA that code for a specific trait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72703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Allele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>Version of a Gene (like different hair color, eye color, etc.)</a:t>
            </a:r>
          </a:p>
          <a:p>
            <a:r>
              <a:rPr lang="en-US" sz="3000" dirty="0" smtClean="0"/>
              <a:t>We each have two alleles: one from mom and one from dad</a:t>
            </a:r>
          </a:p>
          <a:p>
            <a:r>
              <a:rPr lang="en-US" sz="3000" dirty="0" smtClean="0"/>
              <a:t>We represent alleles with letters</a:t>
            </a:r>
          </a:p>
          <a:p>
            <a:r>
              <a:rPr lang="en-US" sz="3000" dirty="0" smtClean="0"/>
              <a:t>The combination of our two alleles is called our “genotype”</a:t>
            </a:r>
          </a:p>
          <a:p>
            <a:pPr lvl="1"/>
            <a:r>
              <a:rPr lang="en-US" sz="3000" dirty="0" smtClean="0"/>
              <a:t>RR, Rr, </a:t>
            </a:r>
            <a:r>
              <a:rPr lang="en-US" sz="3000" dirty="0" err="1" smtClean="0"/>
              <a:t>rr</a:t>
            </a: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104368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73045"/>
            <a:ext cx="9601200" cy="3581400"/>
          </a:xfrm>
        </p:spPr>
        <p:txBody>
          <a:bodyPr>
            <a:noAutofit/>
          </a:bodyPr>
          <a:lstStyle/>
          <a:p>
            <a:r>
              <a:rPr lang="en-US" sz="3500" dirty="0" smtClean="0"/>
              <a:t>Genes are found on chromosomes</a:t>
            </a:r>
          </a:p>
          <a:p>
            <a:endParaRPr lang="en-US" sz="3500" dirty="0"/>
          </a:p>
          <a:p>
            <a:r>
              <a:rPr lang="en-US" sz="3500" dirty="0" smtClean="0"/>
              <a:t>How many chromosomes do all of our autosomal cells have? </a:t>
            </a:r>
          </a:p>
          <a:p>
            <a:endParaRPr lang="en-US" sz="3500" dirty="0"/>
          </a:p>
          <a:p>
            <a:r>
              <a:rPr lang="en-US" sz="3500" dirty="0" smtClean="0"/>
              <a:t>Chromosomes come in pairs – why? How many pairs do we have?</a:t>
            </a:r>
          </a:p>
        </p:txBody>
      </p:sp>
    </p:spTree>
    <p:extLst>
      <p:ext uri="{BB962C8B-B14F-4D97-AF65-F5344CB8AC3E}">
        <p14:creationId xmlns:p14="http://schemas.microsoft.com/office/powerpoint/2010/main" val="1879288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75409"/>
            <a:ext cx="9601200" cy="1485900"/>
          </a:xfrm>
        </p:spPr>
        <p:txBody>
          <a:bodyPr/>
          <a:lstStyle/>
          <a:p>
            <a:r>
              <a:rPr lang="en-US" dirty="0" smtClean="0"/>
              <a:t>Phenotype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000" dirty="0" smtClean="0"/>
              <a:t>What you look like out on the outside, which genes are expressed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32151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Dominant vs. Recessive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31818"/>
            <a:ext cx="9601200" cy="3581400"/>
          </a:xfrm>
        </p:spPr>
        <p:txBody>
          <a:bodyPr>
            <a:normAutofit fontScale="62500" lnSpcReduction="20000"/>
          </a:bodyPr>
          <a:lstStyle/>
          <a:p>
            <a:r>
              <a:rPr lang="en-US" sz="4000" dirty="0" smtClean="0"/>
              <a:t>Alleles can either be dominant or recessive. </a:t>
            </a:r>
          </a:p>
          <a:p>
            <a:pPr marL="0" indent="0">
              <a:buNone/>
            </a:pPr>
            <a:endParaRPr lang="en-US" sz="4000" dirty="0" smtClean="0"/>
          </a:p>
          <a:p>
            <a:r>
              <a:rPr lang="en-US" sz="4000" dirty="0" smtClean="0"/>
              <a:t>Dominant Alleles will overpower recessive alleles in a genotype so that only the dominant trait shows up in the phenotype</a:t>
            </a:r>
          </a:p>
          <a:p>
            <a:pPr marL="0" indent="0">
              <a:buNone/>
            </a:pPr>
            <a:endParaRPr lang="en-US" sz="4000" dirty="0" smtClean="0"/>
          </a:p>
          <a:p>
            <a:r>
              <a:rPr lang="en-US" sz="4000" dirty="0" smtClean="0"/>
              <a:t>Genotypes:</a:t>
            </a:r>
          </a:p>
          <a:p>
            <a:pPr lvl="1"/>
            <a:r>
              <a:rPr lang="en-US" sz="4000" dirty="0" smtClean="0"/>
              <a:t>HH: Homozygous Dominant</a:t>
            </a:r>
          </a:p>
          <a:p>
            <a:pPr lvl="1"/>
            <a:r>
              <a:rPr lang="en-US" sz="4000" dirty="0" err="1" smtClean="0"/>
              <a:t>Hh</a:t>
            </a:r>
            <a:r>
              <a:rPr lang="en-US" sz="4000" dirty="0" smtClean="0"/>
              <a:t>: Heterozygous</a:t>
            </a:r>
          </a:p>
          <a:p>
            <a:pPr lvl="1"/>
            <a:r>
              <a:rPr lang="en-US" sz="4000" dirty="0" err="1" smtClean="0"/>
              <a:t>Hh</a:t>
            </a:r>
            <a:r>
              <a:rPr lang="en-US" sz="4000" dirty="0" smtClean="0"/>
              <a:t>: Homozygous Recessive 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530352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69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Punnett Square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42654"/>
            <a:ext cx="9601200" cy="35814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A cross between two individuals to see the possible offspring they could produce</a:t>
            </a:r>
            <a:endParaRPr lang="en-US" sz="3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3491" y="2952348"/>
            <a:ext cx="3939309" cy="36722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4327" y="3121110"/>
            <a:ext cx="3808845" cy="333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87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28750"/>
            <a:ext cx="9601200" cy="35814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Each parent only gives ONE of their two alleles for a trait to the offspring</a:t>
            </a:r>
          </a:p>
          <a:p>
            <a:r>
              <a:rPr lang="en-US" sz="3000" dirty="0" smtClean="0"/>
              <a:t>This way, the offspring only get 2 copies of each trait</a:t>
            </a:r>
          </a:p>
          <a:p>
            <a:r>
              <a:rPr lang="en-US" sz="3000" dirty="0" smtClean="0"/>
              <a:t>Punnett Squares calculate probabilities of what genotypes children will have based on the possible alleles their parents can give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727" y="4064000"/>
            <a:ext cx="27940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54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31819"/>
            <a:ext cx="9601200" cy="3581400"/>
          </a:xfrm>
        </p:spPr>
        <p:txBody>
          <a:bodyPr/>
          <a:lstStyle/>
          <a:p>
            <a:r>
              <a:rPr lang="en-US" sz="3000" dirty="0"/>
              <a:t>If a parent has blue eyes and the other parent has </a:t>
            </a:r>
            <a:r>
              <a:rPr lang="en-US" sz="3000" dirty="0" smtClean="0"/>
              <a:t>homozygous </a:t>
            </a:r>
            <a:r>
              <a:rPr lang="en-US" sz="3000" dirty="0"/>
              <a:t>brown eyes, what color eyes will their children have the possibility of getting?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47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1573</TotalTime>
  <Words>318</Words>
  <Application>Microsoft Macintosh PowerPoint</Application>
  <PresentationFormat>Widescreen</PresentationFormat>
  <Paragraphs>44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Franklin Gothic Book</vt:lpstr>
      <vt:lpstr>Arial</vt:lpstr>
      <vt:lpstr>Crop</vt:lpstr>
      <vt:lpstr>Genetics</vt:lpstr>
      <vt:lpstr>Genes</vt:lpstr>
      <vt:lpstr>Allele</vt:lpstr>
      <vt:lpstr>Chromosomes</vt:lpstr>
      <vt:lpstr>Phenotype</vt:lpstr>
      <vt:lpstr>Dominant vs. Recessive</vt:lpstr>
      <vt:lpstr>Punnett Square</vt:lpstr>
      <vt:lpstr>Reproduction</vt:lpstr>
      <vt:lpstr>Practice Problem</vt:lpstr>
      <vt:lpstr>More Practice</vt:lpstr>
      <vt:lpstr>PowerPoint Presentation</vt:lpstr>
      <vt:lpstr>PowerPoint Presentation</vt:lpstr>
      <vt:lpstr>23rd pair: sex determination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Genetics</dc:title>
  <dc:creator>Microsoft Office User</dc:creator>
  <cp:lastModifiedBy>Microsoft Office User</cp:lastModifiedBy>
  <cp:revision>12</cp:revision>
  <dcterms:created xsi:type="dcterms:W3CDTF">2016-01-20T21:13:06Z</dcterms:created>
  <dcterms:modified xsi:type="dcterms:W3CDTF">2017-02-03T15:09:31Z</dcterms:modified>
</cp:coreProperties>
</file>