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4"/>
  </p:normalViewPr>
  <p:slideViewPr>
    <p:cSldViewPr snapToGrid="0" snapToObjects="1">
      <p:cViewPr>
        <p:scale>
          <a:sx n="53" d="100"/>
          <a:sy n="53" d="100"/>
        </p:scale>
        <p:origin x="228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6s2xxdGoE" TargetMode="External"/><Relationship Id="rId4" Type="http://schemas.openxmlformats.org/officeDocument/2006/relationships/hyperlink" Target="https://www.youtube.com/watch?v=1b4mr3vPNb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Elo-zX1k8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Ribonucleic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Amoeba Sisters RNA: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www.youtube.com/watch?v=0Elo-zX1k8M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RNA Transcription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www.youtube.com/watch?v=AE6s2xxdGoE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RNA Transcription (ignore transcription factors)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www.youtube.com/watch?v=1b4mr3vPNbk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71" y="241300"/>
            <a:ext cx="86106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4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61" y="1551266"/>
            <a:ext cx="8497309" cy="32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3198"/>
              </p:ext>
            </p:extLst>
          </p:nvPr>
        </p:nvGraphicFramePr>
        <p:xfrm>
          <a:off x="1507563" y="1042395"/>
          <a:ext cx="8846672" cy="397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336"/>
                <a:gridCol w="4423336"/>
              </a:tblGrid>
              <a:tr h="803477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DNA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RNA</a:t>
                      </a:r>
                      <a:endParaRPr lang="en-US" sz="3500" dirty="0"/>
                    </a:p>
                  </a:txBody>
                  <a:tcPr/>
                </a:tc>
              </a:tr>
              <a:tr h="316988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Deoxyribose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Double Stranded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Thymine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Stays in nucleus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Ribose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Single Stranded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Uracil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500" dirty="0" smtClean="0"/>
                        <a:t>Can</a:t>
                      </a:r>
                      <a:r>
                        <a:rPr lang="en-US" sz="3500" baseline="0" dirty="0" smtClean="0"/>
                        <a:t> leave nucleus</a:t>
                      </a:r>
                      <a:endParaRPr lang="en-US" sz="35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3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20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Uracil?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Uracil takes a lot less energy to make – essentially it’s “cheaper” for the cell to use Uracil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Then why not use Uracil in the DNA?</a:t>
            </a:r>
          </a:p>
          <a:p>
            <a:r>
              <a:rPr lang="en-US" dirty="0" smtClean="0"/>
              <a:t>- Cytosine </a:t>
            </a:r>
            <a:r>
              <a:rPr lang="de-DE" dirty="0" smtClean="0"/>
              <a:t>(C) </a:t>
            </a:r>
            <a:r>
              <a:rPr lang="de-DE" dirty="0" err="1" smtClean="0"/>
              <a:t>naturally</a:t>
            </a:r>
            <a:r>
              <a:rPr lang="de-DE" dirty="0" smtClean="0"/>
              <a:t> </a:t>
            </a:r>
            <a:r>
              <a:rPr lang="de-DE" dirty="0" err="1" smtClean="0"/>
              <a:t>degrades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 </a:t>
            </a:r>
            <a:r>
              <a:rPr lang="de-DE" dirty="0" err="1" smtClean="0"/>
              <a:t>into</a:t>
            </a:r>
            <a:r>
              <a:rPr lang="de-DE" dirty="0" smtClean="0"/>
              <a:t> Uracil (U).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happen in DNA,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knowing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was </a:t>
            </a:r>
            <a:r>
              <a:rPr lang="de-DE" dirty="0" err="1" smtClean="0"/>
              <a:t>supposed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be</a:t>
            </a:r>
            <a:r>
              <a:rPr lang="de-DE" dirty="0" smtClean="0"/>
              <a:t> a U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a </a:t>
            </a:r>
            <a:r>
              <a:rPr lang="de-DE" dirty="0" err="1" smtClean="0"/>
              <a:t>mutation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.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unaware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mutations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fix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prevent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/>
              <a:t> </a:t>
            </a:r>
            <a:r>
              <a:rPr lang="de-DE" dirty="0" err="1" smtClean="0"/>
              <a:t>passed</a:t>
            </a:r>
            <a:r>
              <a:rPr lang="de-DE" dirty="0" smtClean="0"/>
              <a:t> on!</a:t>
            </a:r>
            <a:endParaRPr lang="de-DE" dirty="0"/>
          </a:p>
          <a:p>
            <a:r>
              <a:rPr lang="de-DE" dirty="0" smtClean="0"/>
              <a:t>- RNA </a:t>
            </a:r>
            <a:r>
              <a:rPr lang="de-DE" dirty="0" err="1" smtClean="0"/>
              <a:t>is</a:t>
            </a:r>
            <a:r>
              <a:rPr lang="de-DE" dirty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SHORT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time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broken</a:t>
            </a:r>
            <a:r>
              <a:rPr lang="de-DE" dirty="0" smtClean="0"/>
              <a:t> down – </a:t>
            </a:r>
            <a:r>
              <a:rPr lang="de-DE" dirty="0" err="1" smtClean="0"/>
              <a:t>meaning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C will </a:t>
            </a:r>
            <a:r>
              <a:rPr lang="de-DE" dirty="0" err="1" smtClean="0"/>
              <a:t>degrade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U. So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cheaper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</a:t>
            </a:r>
          </a:p>
          <a:p>
            <a:endParaRPr lang="de-DE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757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Ribose?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Deoxyribose – not very polar. </a:t>
            </a:r>
          </a:p>
          <a:p>
            <a:r>
              <a:rPr lang="en-US" dirty="0" smtClean="0"/>
              <a:t>- Very hydrophobic </a:t>
            </a:r>
          </a:p>
          <a:p>
            <a:r>
              <a:rPr lang="en-US" dirty="0" smtClean="0"/>
              <a:t>- More attracted to itself than the water around it</a:t>
            </a:r>
          </a:p>
          <a:p>
            <a:r>
              <a:rPr lang="en-US" dirty="0" smtClean="0"/>
              <a:t>- Helps protect it from being broken down/dissolved  in the water</a:t>
            </a:r>
          </a:p>
          <a:p>
            <a:r>
              <a:rPr lang="en-US" dirty="0" smtClean="0"/>
              <a:t>- DNA needs to be more stable than RNA since it is ”master” version of genes</a:t>
            </a:r>
          </a:p>
          <a:p>
            <a:endParaRPr lang="en-US" dirty="0"/>
          </a:p>
          <a:p>
            <a:r>
              <a:rPr lang="en-US" dirty="0" smtClean="0"/>
              <a:t>Ribose - more polar</a:t>
            </a:r>
          </a:p>
          <a:p>
            <a:r>
              <a:rPr lang="en-US" dirty="0" smtClean="0"/>
              <a:t>- Less hydrophobic</a:t>
            </a:r>
          </a:p>
          <a:p>
            <a:r>
              <a:rPr lang="en-US" dirty="0" smtClean="0"/>
              <a:t>- Doesn’t need to be as stable – is only a copy of genes and doesn’t last as long as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3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/>
              <a:t>DNA &gt; RNA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217" y="2085162"/>
            <a:ext cx="5045242" cy="37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Transcription: makes mRNA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- Done by RNA polymerase</a:t>
            </a:r>
          </a:p>
          <a:p>
            <a:r>
              <a:rPr lang="en-US" sz="3000" dirty="0" smtClean="0"/>
              <a:t>- reads only ONE side of the DNA (just one gene)</a:t>
            </a:r>
          </a:p>
          <a:p>
            <a:pPr lvl="1"/>
            <a:r>
              <a:rPr lang="en-US" sz="3000" dirty="0" smtClean="0"/>
              <a:t>- template strand vs. complimentary strand</a:t>
            </a:r>
          </a:p>
          <a:p>
            <a:r>
              <a:rPr lang="en-US" sz="3000" dirty="0" smtClean="0"/>
              <a:t>- Adds a 5’ cap and a adenine tail</a:t>
            </a:r>
          </a:p>
          <a:p>
            <a:pPr lvl="1"/>
            <a:r>
              <a:rPr lang="en-US" sz="3000" dirty="0" smtClean="0"/>
              <a:t>- protection outside the nucleus</a:t>
            </a:r>
          </a:p>
          <a:p>
            <a:pPr lvl="1"/>
            <a:r>
              <a:rPr lang="en-US" sz="3000" dirty="0" smtClean="0"/>
              <a:t>Acts as a “signal” or “identifier” outside the cell to the ribosome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2227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818147"/>
            <a:ext cx="11826679" cy="47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18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325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RNA</vt:lpstr>
      <vt:lpstr>PowerPoint Presentation</vt:lpstr>
      <vt:lpstr>PowerPoint Presentation</vt:lpstr>
      <vt:lpstr>PowerPoint Presentation</vt:lpstr>
      <vt:lpstr>Why Uracil? </vt:lpstr>
      <vt:lpstr>Why Ribose? </vt:lpstr>
      <vt:lpstr>Transcription</vt:lpstr>
      <vt:lpstr>Transcription: makes mRNA</vt:lpstr>
      <vt:lpstr>PowerPoint Presentation</vt:lpstr>
      <vt:lpstr>Videos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</dc:title>
  <dc:creator>Microsoft Office User</dc:creator>
  <cp:lastModifiedBy>Microsoft Office User</cp:lastModifiedBy>
  <cp:revision>3</cp:revision>
  <dcterms:created xsi:type="dcterms:W3CDTF">2017-02-24T15:22:10Z</dcterms:created>
  <dcterms:modified xsi:type="dcterms:W3CDTF">2017-02-24T15:47:22Z</dcterms:modified>
</cp:coreProperties>
</file>