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273A80-86E2-4D5E-B9CD-FCF415330194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B5C1B5-A360-44E6-B66C-411801F4D4E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explanation for many observations based on proven hypotheses</a:t>
            </a:r>
          </a:p>
          <a:p>
            <a:r>
              <a:rPr lang="en-US" dirty="0" smtClean="0"/>
              <a:t>Examples:  Big Bang, Evolution, Plate Tectonics, etc.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ocuments and Settings\kfriden\Desktop\bigb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953907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single educated guess based on observation.</a:t>
            </a:r>
          </a:p>
          <a:p>
            <a:r>
              <a:rPr lang="en-US" dirty="0" smtClean="0"/>
              <a:t>Example:  If…then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Documents and Settings\kfriden\Desktop\qmark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09600"/>
            <a:ext cx="2590800" cy="533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Evidence that does not change and most likely won’t</a:t>
            </a:r>
          </a:p>
          <a:p>
            <a:r>
              <a:rPr lang="en-US" dirty="0" smtClean="0"/>
              <a:t>Example:  The sun rises in the east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Documents and Settings\kfriden\Desktop\4-earth-sun-bright-136171732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33400"/>
            <a:ext cx="3505200" cy="5258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Describes something that always happens when certain conditions are met.</a:t>
            </a:r>
          </a:p>
          <a:p>
            <a:r>
              <a:rPr lang="en-US" dirty="0" smtClean="0"/>
              <a:t>Example:  Law of gravity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C:\Documents and Settings\kfriden\Desktop\zero-gra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037" y="2133601"/>
            <a:ext cx="3412601" cy="3551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believe caused by what is unknown or mysterious</a:t>
            </a:r>
          </a:p>
          <a:p>
            <a:r>
              <a:rPr lang="en-US" dirty="0" smtClean="0"/>
              <a:t>Example:  salt over the shoulder for good luck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C:\Documents and Settings\kfriden\Desktop\saltFai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95722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96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Theory Notes</vt:lpstr>
      <vt:lpstr>Theory</vt:lpstr>
      <vt:lpstr>Hypothesis</vt:lpstr>
      <vt:lpstr>Fact</vt:lpstr>
      <vt:lpstr>Law</vt:lpstr>
      <vt:lpstr>Superstition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Notes</dc:title>
  <dc:creator>kfriden</dc:creator>
  <cp:lastModifiedBy>kfriden</cp:lastModifiedBy>
  <cp:revision>2</cp:revision>
  <dcterms:created xsi:type="dcterms:W3CDTF">2010-02-01T14:41:01Z</dcterms:created>
  <dcterms:modified xsi:type="dcterms:W3CDTF">2010-02-01T15:09:39Z</dcterms:modified>
</cp:coreProperties>
</file>